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7" r:id="rId5"/>
  </p:sldIdLst>
  <p:sldSz cx="28800425" cy="43200638"/>
  <p:notesSz cx="6858000" cy="9144000"/>
  <p:embeddedFontLst>
    <p:embeddedFont>
      <p:font typeface="Barlow Semi Condensed" panose="00000506000000000000" pitchFamily="2" charset="0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D53"/>
    <a:srgbClr val="01727A"/>
    <a:srgbClr val="60B0B8"/>
    <a:srgbClr val="7F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AFF64F-7A2F-4206-A858-9AF580F600B9}" v="6" dt="2026-05-18T12:45:54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7" d="100"/>
          <a:sy n="17" d="100"/>
        </p:scale>
        <p:origin x="3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Luiz Franco Sampaio" userId="b2a988c4-8ef4-4cec-becf-db11160142d1" providerId="ADAL" clId="{00B41D80-474D-41C1-B374-BB2776F58C01}"/>
    <pc:docChg chg="modSld">
      <pc:chgData name="Andre Luiz Franco Sampaio" userId="b2a988c4-8ef4-4cec-becf-db11160142d1" providerId="ADAL" clId="{00B41D80-474D-41C1-B374-BB2776F58C01}" dt="2026-05-18T16:52:37.921" v="5" actId="1076"/>
      <pc:docMkLst>
        <pc:docMk/>
      </pc:docMkLst>
      <pc:sldChg chg="modSp mod">
        <pc:chgData name="Andre Luiz Franco Sampaio" userId="b2a988c4-8ef4-4cec-becf-db11160142d1" providerId="ADAL" clId="{00B41D80-474D-41C1-B374-BB2776F58C01}" dt="2026-05-18T16:52:37.921" v="5" actId="1076"/>
        <pc:sldMkLst>
          <pc:docMk/>
          <pc:sldMk cId="165675249" sldId="257"/>
        </pc:sldMkLst>
        <pc:spChg chg="mod">
          <ac:chgData name="Andre Luiz Franco Sampaio" userId="b2a988c4-8ef4-4cec-becf-db11160142d1" providerId="ADAL" clId="{00B41D80-474D-41C1-B374-BB2776F58C01}" dt="2026-05-18T16:51:31.023" v="1" actId="207"/>
          <ac:spMkLst>
            <pc:docMk/>
            <pc:sldMk cId="165675249" sldId="257"/>
            <ac:spMk id="11" creationId="{2EE968F0-60D8-C851-6CC0-B33524F11747}"/>
          </ac:spMkLst>
        </pc:spChg>
        <pc:spChg chg="mod">
          <ac:chgData name="Andre Luiz Franco Sampaio" userId="b2a988c4-8ef4-4cec-becf-db11160142d1" providerId="ADAL" clId="{00B41D80-474D-41C1-B374-BB2776F58C01}" dt="2026-05-18T16:51:31.023" v="1" actId="207"/>
          <ac:spMkLst>
            <pc:docMk/>
            <pc:sldMk cId="165675249" sldId="257"/>
            <ac:spMk id="14" creationId="{72798295-3F8E-6822-26CE-886D4D1735AA}"/>
          </ac:spMkLst>
        </pc:spChg>
        <pc:picChg chg="mod">
          <ac:chgData name="Andre Luiz Franco Sampaio" userId="b2a988c4-8ef4-4cec-becf-db11160142d1" providerId="ADAL" clId="{00B41D80-474D-41C1-B374-BB2776F58C01}" dt="2026-05-18T16:52:37.921" v="5" actId="1076"/>
          <ac:picMkLst>
            <pc:docMk/>
            <pc:sldMk cId="165675249" sldId="257"/>
            <ac:picMk id="44" creationId="{DB1A7151-07A2-CF9A-FD99-81046AAE797B}"/>
          </ac:picMkLst>
        </pc:picChg>
        <pc:picChg chg="mod">
          <ac:chgData name="Andre Luiz Franco Sampaio" userId="b2a988c4-8ef4-4cec-becf-db11160142d1" providerId="ADAL" clId="{00B41D80-474D-41C1-B374-BB2776F58C01}" dt="2026-05-18T16:52:17.912" v="3" actId="1076"/>
          <ac:picMkLst>
            <pc:docMk/>
            <pc:sldMk cId="165675249" sldId="257"/>
            <ac:picMk id="46" creationId="{0997D7C5-5A6A-397C-FCEA-856B0AAB09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F22F-B221-48F3-A280-84E3F34C8CD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CBF7-1D45-4898-8448-23ADD53109F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E35DC23-124F-C19A-4F5B-91C17C2D3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00425" cy="59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5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F22F-B221-48F3-A280-84E3F34C8CD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CBF7-1D45-4898-8448-23ADD5310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05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F22F-B221-48F3-A280-84E3F34C8CD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CBF7-1D45-4898-8448-23ADD5310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21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F22F-B221-48F3-A280-84E3F34C8CD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CBF7-1D45-4898-8448-23ADD5310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89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F22F-B221-48F3-A280-84E3F34C8CD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CBF7-1D45-4898-8448-23ADD5310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56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F22F-B221-48F3-A280-84E3F34C8CD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CBF7-1D45-4898-8448-23ADD5310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33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F22F-B221-48F3-A280-84E3F34C8CD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CBF7-1D45-4898-8448-23ADD5310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02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F22F-B221-48F3-A280-84E3F34C8CD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CBF7-1D45-4898-8448-23ADD5310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6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F22F-B221-48F3-A280-84E3F34C8CD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CBF7-1D45-4898-8448-23ADD5310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81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F22F-B221-48F3-A280-84E3F34C8CD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CBF7-1D45-4898-8448-23ADD5310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68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0F22F-B221-48F3-A280-84E3F34C8CD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5CBF7-1D45-4898-8448-23ADD5310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B0F22F-B221-48F3-A280-84E3F34C8CD3}" type="datetimeFigureOut">
              <a:rPr lang="pt-BR" smtClean="0"/>
              <a:t>18/05/2026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5CBF7-1D45-4898-8448-23ADD53109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83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emailcorrespondingauthor@fiocruz.br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64AAD-6E36-8F6C-69C6-81D425CE2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>
            <a:extLst>
              <a:ext uri="{FF2B5EF4-FFF2-40B4-BE49-F238E27FC236}">
                <a16:creationId xmlns:a16="http://schemas.microsoft.com/office/drawing/2014/main" id="{8DA69775-4E66-AEFB-010E-229931FA5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0" y="13217675"/>
            <a:ext cx="14271973" cy="1780186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F60F56F3-5415-6147-F5B9-A7A819743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213" y="13217675"/>
            <a:ext cx="14271973" cy="1780186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DB1A7151-07A2-CF9A-FD99-81046AAE7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39" y="26186538"/>
            <a:ext cx="14271973" cy="1780186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0997D7C5-5A6A-397C-FCEA-856B0AAB0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2175120"/>
            <a:ext cx="14271973" cy="1780186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F15F5CF9-FD18-EE61-17F7-FEAA70F1C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8452" y="33373958"/>
            <a:ext cx="14271973" cy="1780186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30F02BDB-83D7-F5D1-D3DD-77FE48DDF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28453" y="39606102"/>
            <a:ext cx="14271973" cy="177409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EE968F0-60D8-C851-6CC0-B33524F11747}"/>
              </a:ext>
            </a:extLst>
          </p:cNvPr>
          <p:cNvSpPr txBox="1"/>
          <p:nvPr/>
        </p:nvSpPr>
        <p:spPr>
          <a:xfrm>
            <a:off x="1" y="5918026"/>
            <a:ext cx="28800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US" sz="9000" b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TITLE</a:t>
            </a:r>
          </a:p>
          <a:p>
            <a:pPr algn="ctr" hangingPunct="0"/>
            <a:r>
              <a:rPr lang="en-US" sz="9000" b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 Barlow Semi Condensed font size 90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2798295-3F8E-6822-26CE-886D4D1735AA}"/>
              </a:ext>
            </a:extLst>
          </p:cNvPr>
          <p:cNvSpPr txBox="1"/>
          <p:nvPr/>
        </p:nvSpPr>
        <p:spPr>
          <a:xfrm>
            <a:off x="-1" y="8665101"/>
            <a:ext cx="288004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5400" dirty="0">
                <a:solidFill>
                  <a:srgbClr val="014D53"/>
                </a:solidFill>
                <a:latin typeface="Barlow Semi Condensed" panose="00000506000000000000" pitchFamily="2" charset="0"/>
              </a:rPr>
              <a:t>Authors Barlow Semi Con 40 Separated by commas</a:t>
            </a:r>
            <a:r>
              <a:rPr lang="en-US" sz="5400" baseline="30000" dirty="0">
                <a:solidFill>
                  <a:srgbClr val="014D53"/>
                </a:solidFill>
                <a:latin typeface="Barlow Semi Condensed" panose="00000506000000000000" pitchFamily="2" charset="0"/>
              </a:rPr>
              <a:t>1</a:t>
            </a:r>
            <a:r>
              <a:rPr lang="en-US" sz="5400" dirty="0">
                <a:solidFill>
                  <a:srgbClr val="014D53"/>
                </a:solidFill>
                <a:latin typeface="Barlow Semi Condensed" panose="00000506000000000000" pitchFamily="2" charset="0"/>
              </a:rPr>
              <a:t>, numerical indication overwritten and * corresponding author</a:t>
            </a:r>
            <a:r>
              <a:rPr lang="en-US" sz="5400" baseline="30000" dirty="0">
                <a:solidFill>
                  <a:srgbClr val="014D53"/>
                </a:solidFill>
                <a:latin typeface="Barlow Semi Condensed" panose="00000506000000000000" pitchFamily="2" charset="0"/>
              </a:rPr>
              <a:t>2</a:t>
            </a:r>
            <a:endParaRPr lang="pt-BR" sz="5400" b="1" dirty="0">
              <a:solidFill>
                <a:srgbClr val="014D53"/>
              </a:solidFill>
              <a:latin typeface="Barlow Semi Condensed" panose="00000506000000000000" pitchFamily="2" charset="0"/>
            </a:endParaRPr>
          </a:p>
          <a:p>
            <a:pPr hangingPunct="0"/>
            <a:r>
              <a:rPr lang="pt-BR" sz="4000" i="1" baseline="30000" dirty="0">
                <a:solidFill>
                  <a:srgbClr val="014D53"/>
                </a:solidFill>
                <a:latin typeface="Barlow Semi Condensed" panose="00000506000000000000" pitchFamily="2" charset="0"/>
              </a:rPr>
              <a:t>1</a:t>
            </a:r>
            <a:r>
              <a:rPr lang="pt-BR" sz="4000" i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 FIOCRUZ/Farmanguinhos. </a:t>
            </a:r>
            <a:r>
              <a:rPr lang="fr-FR" sz="4000" i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Centre for Technological Innovation – NIT-FAR. * </a:t>
            </a:r>
            <a:r>
              <a:rPr lang="fr-FR" sz="4000" i="1" u="sng" dirty="0">
                <a:solidFill>
                  <a:srgbClr val="014D53"/>
                </a:solidFill>
                <a:latin typeface="Barlow Semi Condensed" panose="00000506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emailcorrespondingauthor@fiocruz.br</a:t>
            </a:r>
            <a:r>
              <a:rPr lang="fr-FR" sz="4000" i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 </a:t>
            </a:r>
            <a:endParaRPr lang="pt-BR" sz="4000" i="1" dirty="0">
              <a:solidFill>
                <a:srgbClr val="014D53"/>
              </a:solidFill>
              <a:latin typeface="Barlow Semi Condensed" panose="00000506000000000000" pitchFamily="2" charset="0"/>
            </a:endParaRPr>
          </a:p>
          <a:p>
            <a:pPr hangingPunct="0"/>
            <a:r>
              <a:rPr lang="fr-FR" sz="4000" i="1" baseline="30000" dirty="0">
                <a:solidFill>
                  <a:srgbClr val="014D53"/>
                </a:solidFill>
                <a:latin typeface="Barlow Semi Condensed" panose="00000506000000000000" pitchFamily="2" charset="0"/>
              </a:rPr>
              <a:t>2</a:t>
            </a:r>
            <a:r>
              <a:rPr lang="fr-FR" sz="4000" i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 Aix-Marseille Université. Département de la gestion de l'innovation technologique. Professeur des Universités.</a:t>
            </a:r>
            <a:endParaRPr lang="pt-BR" sz="4000" i="1" dirty="0">
              <a:solidFill>
                <a:srgbClr val="014D53"/>
              </a:solidFill>
              <a:latin typeface="Barlow Semi Condensed" panose="00000506000000000000" pitchFamily="2" charset="0"/>
            </a:endParaRPr>
          </a:p>
          <a:p>
            <a:pPr hangingPunct="0"/>
            <a:r>
              <a:rPr lang="en-US" sz="4000" i="1" baseline="30000" dirty="0">
                <a:solidFill>
                  <a:srgbClr val="014D53"/>
                </a:solidFill>
                <a:latin typeface="Barlow Semi Condensed" panose="00000506000000000000" pitchFamily="2" charset="0"/>
              </a:rPr>
              <a:t>2</a:t>
            </a:r>
            <a:r>
              <a:rPr lang="en-US" sz="4000" i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 </a:t>
            </a:r>
            <a:r>
              <a:rPr lang="en-US" sz="4000" i="1" dirty="0" err="1">
                <a:solidFill>
                  <a:srgbClr val="014D53"/>
                </a:solidFill>
                <a:latin typeface="Barlow Semi Condensed" panose="00000506000000000000" pitchFamily="2" charset="0"/>
              </a:rPr>
              <a:t>Universidade</a:t>
            </a:r>
            <a:r>
              <a:rPr lang="en-US" sz="4000" i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 Federal Fluminense – UFF. </a:t>
            </a:r>
            <a:r>
              <a:rPr lang="pt-BR" sz="4000" i="1" dirty="0" err="1">
                <a:solidFill>
                  <a:srgbClr val="014D53"/>
                </a:solidFill>
                <a:latin typeface="Barlow Semi Condensed" panose="00000506000000000000" pitchFamily="2" charset="0"/>
              </a:rPr>
              <a:t>Depº</a:t>
            </a:r>
            <a:r>
              <a:rPr lang="pt-BR" sz="4000" i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 de Síntese Orgânica, RJ. </a:t>
            </a:r>
            <a:r>
              <a:rPr lang="pt-BR" sz="4000" i="1" dirty="0" err="1">
                <a:solidFill>
                  <a:srgbClr val="014D53"/>
                </a:solidFill>
                <a:latin typeface="Barlow Semi Condensed" panose="00000506000000000000" pitchFamily="2" charset="0"/>
              </a:rPr>
              <a:t>Brazil</a:t>
            </a:r>
            <a:r>
              <a:rPr lang="en-US" sz="4000" i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.</a:t>
            </a:r>
            <a:endParaRPr lang="pt-BR" sz="4000" i="1" dirty="0">
              <a:solidFill>
                <a:srgbClr val="014D53"/>
              </a:solidFill>
              <a:latin typeface="Barlow Semi Condensed" panose="00000506000000000000" pitchFamily="2" charset="0"/>
            </a:endParaRPr>
          </a:p>
          <a:p>
            <a:pPr hangingPunct="0"/>
            <a:r>
              <a:rPr lang="pt-BR" sz="4000" i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Key words: </a:t>
            </a:r>
            <a:r>
              <a:rPr lang="pt-BR" sz="4000" i="1" dirty="0" err="1">
                <a:solidFill>
                  <a:srgbClr val="014D53"/>
                </a:solidFill>
                <a:latin typeface="Barlow Semi Condensed" panose="00000506000000000000" pitchFamily="2" charset="0"/>
              </a:rPr>
              <a:t>between</a:t>
            </a:r>
            <a:r>
              <a:rPr lang="pt-BR" sz="4000" i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 3 </a:t>
            </a:r>
            <a:r>
              <a:rPr lang="pt-BR" sz="4000" i="1" dirty="0" err="1">
                <a:solidFill>
                  <a:srgbClr val="014D53"/>
                </a:solidFill>
                <a:latin typeface="Barlow Semi Condensed" panose="00000506000000000000" pitchFamily="2" charset="0"/>
              </a:rPr>
              <a:t>and</a:t>
            </a:r>
            <a:r>
              <a:rPr lang="pt-BR" sz="4000" i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 5 words </a:t>
            </a:r>
            <a:r>
              <a:rPr lang="pt-BR" sz="4000" i="1" dirty="0" err="1">
                <a:solidFill>
                  <a:srgbClr val="014D53"/>
                </a:solidFill>
                <a:latin typeface="Barlow Semi Condensed" panose="00000506000000000000" pitchFamily="2" charset="0"/>
              </a:rPr>
              <a:t>separated</a:t>
            </a:r>
            <a:r>
              <a:rPr lang="pt-BR" sz="4000" i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 </a:t>
            </a:r>
            <a:r>
              <a:rPr lang="pt-BR" sz="4000" i="1" dirty="0" err="1">
                <a:solidFill>
                  <a:srgbClr val="014D53"/>
                </a:solidFill>
                <a:latin typeface="Barlow Semi Condensed" panose="00000506000000000000" pitchFamily="2" charset="0"/>
              </a:rPr>
              <a:t>by</a:t>
            </a:r>
            <a:r>
              <a:rPr lang="pt-BR" sz="4000" i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 </a:t>
            </a:r>
            <a:r>
              <a:rPr lang="pt-BR" sz="4000" i="1" dirty="0" err="1">
                <a:solidFill>
                  <a:srgbClr val="014D53"/>
                </a:solidFill>
                <a:latin typeface="Barlow Semi Condensed" panose="00000506000000000000" pitchFamily="2" charset="0"/>
              </a:rPr>
              <a:t>commas</a:t>
            </a:r>
            <a:r>
              <a:rPr lang="pt-BR" sz="4000" i="1" dirty="0">
                <a:solidFill>
                  <a:srgbClr val="014D53"/>
                </a:solidFill>
                <a:latin typeface="Barlow Semi Condensed" panose="00000506000000000000" pitchFamily="2" charset="0"/>
              </a:rPr>
              <a:t>.</a:t>
            </a:r>
          </a:p>
          <a:p>
            <a:endParaRPr lang="pt-BR" sz="4000" dirty="0">
              <a:solidFill>
                <a:srgbClr val="014D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5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8161FAC31093F41B692D2D387B9DD6C" ma:contentTypeVersion="15" ma:contentTypeDescription="Crie um novo documento." ma:contentTypeScope="" ma:versionID="e9309a2188face2613d2d234c1578cf8">
  <xsd:schema xmlns:xsd="http://www.w3.org/2001/XMLSchema" xmlns:xs="http://www.w3.org/2001/XMLSchema" xmlns:p="http://schemas.microsoft.com/office/2006/metadata/properties" xmlns:ns2="b6b6bddc-dc0f-46f7-96ff-be4b9671ef95" xmlns:ns3="c4e9f251-f4de-41d5-878a-f8d5a0d01431" targetNamespace="http://schemas.microsoft.com/office/2006/metadata/properties" ma:root="true" ma:fieldsID="84865d7a44d54a6adf9fad006abbeb03" ns2:_="" ns3:_="">
    <xsd:import namespace="b6b6bddc-dc0f-46f7-96ff-be4b9671ef95"/>
    <xsd:import namespace="c4e9f251-f4de-41d5-878a-f8d5a0d014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bddc-dc0f-46f7-96ff-be4b9671ef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143de60c-575b-4c62-9f62-591ff79d3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9f251-f4de-41d5-878a-f8d5a0d0143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ef5f365-5257-4d07-a58c-efc04850bbfa}" ma:internalName="TaxCatchAll" ma:showField="CatchAllData" ma:web="c4e9f251-f4de-41d5-878a-f8d5a0d014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b6bddc-dc0f-46f7-96ff-be4b9671ef95">
      <Terms xmlns="http://schemas.microsoft.com/office/infopath/2007/PartnerControls"/>
    </lcf76f155ced4ddcb4097134ff3c332f>
    <TaxCatchAll xmlns="c4e9f251-f4de-41d5-878a-f8d5a0d01431" xsi:nil="true"/>
  </documentManagement>
</p:properties>
</file>

<file path=customXml/itemProps1.xml><?xml version="1.0" encoding="utf-8"?>
<ds:datastoreItem xmlns:ds="http://schemas.openxmlformats.org/officeDocument/2006/customXml" ds:itemID="{9D146524-1ED8-4E8D-9B05-C5AED495C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bddc-dc0f-46f7-96ff-be4b9671ef95"/>
    <ds:schemaRef ds:uri="c4e9f251-f4de-41d5-878a-f8d5a0d01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6275C8-86B8-45F1-B6C7-924A65CC6D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CC017B-A976-45D0-85E4-8F8370DEA3E9}">
  <ds:schemaRefs>
    <ds:schemaRef ds:uri="http://schemas.microsoft.com/office/2006/metadata/properties"/>
    <ds:schemaRef ds:uri="http://schemas.microsoft.com/office/infopath/2007/PartnerControls"/>
    <ds:schemaRef ds:uri="b6b6bddc-dc0f-46f7-96ff-be4b9671ef95"/>
    <ds:schemaRef ds:uri="c4e9f251-f4de-41d5-878a-f8d5a0d014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3927</TotalTime>
  <Words>86</Words>
  <Application>Microsoft Office PowerPoint</Application>
  <PresentationFormat>Personalizar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Aptos</vt:lpstr>
      <vt:lpstr>Aptos Display</vt:lpstr>
      <vt:lpstr>Barlow Semi Condensed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 Luiz Franco Sampaio</dc:creator>
  <cp:lastModifiedBy>Andre Luiz Franco Sampaio</cp:lastModifiedBy>
  <cp:revision>3</cp:revision>
  <dcterms:created xsi:type="dcterms:W3CDTF">2026-05-15T18:18:32Z</dcterms:created>
  <dcterms:modified xsi:type="dcterms:W3CDTF">2026-05-18T16:52:39Z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0x010100E8161FAC31093F41B692D2D387B9DD6C</vt:lpwstr>
  </property>
  <property fmtid="{D5CDD505-2E9C-101B-9397-08002B2CF9AE}" pid="3" name="MediaServiceImageTags">
    <vt:lpwstr/>
  </property>
</Properties>
</file>