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3" r:id="rId6"/>
    <p:sldId id="265" r:id="rId7"/>
    <p:sldId id="266" r:id="rId8"/>
    <p:sldId id="264" r:id="rId9"/>
    <p:sldId id="267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72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917DA35-9A37-4623-9354-798B31C6F785}" v="1" dt="2026-05-20T16:48:53.4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 Luiz Franco Sampaio" userId="b2a988c4-8ef4-4cec-becf-db11160142d1" providerId="ADAL" clId="{00B41D80-474D-41C1-B374-BB2776F58C01}"/>
    <pc:docChg chg="undo custSel addSld delSld modSld sldOrd">
      <pc:chgData name="Andre Luiz Franco Sampaio" userId="b2a988c4-8ef4-4cec-becf-db11160142d1" providerId="ADAL" clId="{00B41D80-474D-41C1-B374-BB2776F58C01}" dt="2026-05-20T16:49:11.804" v="141" actId="478"/>
      <pc:docMkLst>
        <pc:docMk/>
      </pc:docMkLst>
      <pc:sldChg chg="addSp delSp modSp mod">
        <pc:chgData name="Andre Luiz Franco Sampaio" userId="b2a988c4-8ef4-4cec-becf-db11160142d1" providerId="ADAL" clId="{00B41D80-474D-41C1-B374-BB2776F58C01}" dt="2026-05-20T16:49:11.804" v="141" actId="478"/>
        <pc:sldMkLst>
          <pc:docMk/>
          <pc:sldMk cId="4293663234" sldId="256"/>
        </pc:sldMkLst>
        <pc:spChg chg="add del mod">
          <ac:chgData name="Andre Luiz Franco Sampaio" userId="b2a988c4-8ef4-4cec-becf-db11160142d1" providerId="ADAL" clId="{00B41D80-474D-41C1-B374-BB2776F58C01}" dt="2026-05-20T16:49:11.804" v="141" actId="478"/>
          <ac:spMkLst>
            <pc:docMk/>
            <pc:sldMk cId="4293663234" sldId="256"/>
            <ac:spMk id="2" creationId="{09B774BB-2372-92AA-43DB-7C396DD2C59F}"/>
          </ac:spMkLst>
        </pc:spChg>
      </pc:sldChg>
      <pc:sldChg chg="addSp delSp modSp mod">
        <pc:chgData name="Andre Luiz Franco Sampaio" userId="b2a988c4-8ef4-4cec-becf-db11160142d1" providerId="ADAL" clId="{00B41D80-474D-41C1-B374-BB2776F58C01}" dt="2026-05-18T12:51:02.194" v="59" actId="478"/>
        <pc:sldMkLst>
          <pc:docMk/>
          <pc:sldMk cId="2391330711" sldId="263"/>
        </pc:sldMkLst>
        <pc:picChg chg="mod">
          <ac:chgData name="Andre Luiz Franco Sampaio" userId="b2a988c4-8ef4-4cec-becf-db11160142d1" providerId="ADAL" clId="{00B41D80-474D-41C1-B374-BB2776F58C01}" dt="2026-05-18T12:50:42.563" v="50" actId="1076"/>
          <ac:picMkLst>
            <pc:docMk/>
            <pc:sldMk cId="2391330711" sldId="263"/>
            <ac:picMk id="3" creationId="{0EB360D4-2CD1-1CDF-D7DF-20F5E34B93F5}"/>
          </ac:picMkLst>
        </pc:picChg>
      </pc:sldChg>
      <pc:sldChg chg="addSp delSp modSp add mod">
        <pc:chgData name="Andre Luiz Franco Sampaio" userId="b2a988c4-8ef4-4cec-becf-db11160142d1" providerId="ADAL" clId="{00B41D80-474D-41C1-B374-BB2776F58C01}" dt="2026-05-18T12:51:25.403" v="68" actId="478"/>
        <pc:sldMkLst>
          <pc:docMk/>
          <pc:sldMk cId="936634848" sldId="264"/>
        </pc:sldMkLst>
        <pc:picChg chg="add del ord">
          <ac:chgData name="Andre Luiz Franco Sampaio" userId="b2a988c4-8ef4-4cec-becf-db11160142d1" providerId="ADAL" clId="{00B41D80-474D-41C1-B374-BB2776F58C01}" dt="2026-05-18T12:51:23.485" v="67" actId="167"/>
          <ac:picMkLst>
            <pc:docMk/>
            <pc:sldMk cId="936634848" sldId="264"/>
            <ac:picMk id="4" creationId="{DE0B7AD4-F52D-AAE7-09D7-4FC73C5C74F8}"/>
          </ac:picMkLst>
        </pc:picChg>
      </pc:sldChg>
      <pc:sldChg chg="addSp delSp modSp add mod ord">
        <pc:chgData name="Andre Luiz Franco Sampaio" userId="b2a988c4-8ef4-4cec-becf-db11160142d1" providerId="ADAL" clId="{00B41D80-474D-41C1-B374-BB2776F58C01}" dt="2026-05-18T12:51:44.411" v="77" actId="478"/>
        <pc:sldMkLst>
          <pc:docMk/>
          <pc:sldMk cId="3274587198" sldId="265"/>
        </pc:sldMkLst>
        <pc:picChg chg="add del ord">
          <ac:chgData name="Andre Luiz Franco Sampaio" userId="b2a988c4-8ef4-4cec-becf-db11160142d1" providerId="ADAL" clId="{00B41D80-474D-41C1-B374-BB2776F58C01}" dt="2026-05-18T12:51:39.208" v="74" actId="167"/>
          <ac:picMkLst>
            <pc:docMk/>
            <pc:sldMk cId="3274587198" sldId="265"/>
            <ac:picMk id="6" creationId="{21391C66-8119-81C3-19A7-7EBD8A98B448}"/>
          </ac:picMkLst>
        </pc:picChg>
      </pc:sldChg>
      <pc:sldChg chg="addSp delSp modSp add mod ord">
        <pc:chgData name="Andre Luiz Franco Sampaio" userId="b2a988c4-8ef4-4cec-becf-db11160142d1" providerId="ADAL" clId="{00B41D80-474D-41C1-B374-BB2776F58C01}" dt="2026-05-18T12:52:19.078" v="86" actId="478"/>
        <pc:sldMkLst>
          <pc:docMk/>
          <pc:sldMk cId="1325464303" sldId="266"/>
        </pc:sldMkLst>
        <pc:picChg chg="add del ord">
          <ac:chgData name="Andre Luiz Franco Sampaio" userId="b2a988c4-8ef4-4cec-becf-db11160142d1" providerId="ADAL" clId="{00B41D80-474D-41C1-B374-BB2776F58C01}" dt="2026-05-18T12:52:19.078" v="86" actId="478"/>
          <ac:picMkLst>
            <pc:docMk/>
            <pc:sldMk cId="1325464303" sldId="266"/>
            <ac:picMk id="5" creationId="{6BCC7AA8-758F-648C-7DD6-A269F05F4E99}"/>
          </ac:picMkLst>
        </pc:picChg>
      </pc:sldChg>
      <pc:sldChg chg="delSp modSp add mod">
        <pc:chgData name="Andre Luiz Franco Sampaio" userId="b2a988c4-8ef4-4cec-becf-db11160142d1" providerId="ADAL" clId="{00B41D80-474D-41C1-B374-BB2776F58C01}" dt="2026-05-18T12:52:29.570" v="91" actId="478"/>
        <pc:sldMkLst>
          <pc:docMk/>
          <pc:sldMk cId="1248417265" sldId="267"/>
        </pc:sldMkLst>
        <pc:picChg chg="ord">
          <ac:chgData name="Andre Luiz Franco Sampaio" userId="b2a988c4-8ef4-4cec-becf-db11160142d1" providerId="ADAL" clId="{00B41D80-474D-41C1-B374-BB2776F58C01}" dt="2026-05-18T12:52:26.698" v="87" actId="167"/>
          <ac:picMkLst>
            <pc:docMk/>
            <pc:sldMk cId="1248417265" sldId="267"/>
            <ac:picMk id="7" creationId="{1B128381-C344-E869-8B5B-8C0B018D3168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Pr>
        <a:solidFill>
          <a:srgbClr val="01727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C44A46-9044-6AE2-D37E-12D00557A0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3964A28-332D-7AF3-E1E9-A990415973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885FFEE-6F94-4785-D967-D03FFBFCA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38F08-08B7-4030-942B-C882A8C2A891}" type="datetimeFigureOut">
              <a:rPr lang="pt-BR" smtClean="0"/>
              <a:t>20/05/2026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A3EB681-244F-9E66-1E57-83F2D7507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3EB4B15-3224-AEDE-BDEC-19B6D8F05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AD7D6-1707-420C-AF88-76D6DAE8A86E}" type="slidenum">
              <a:rPr lang="pt-BR" smtClean="0"/>
              <a:t>‹nº›</a:t>
            </a:fld>
            <a:endParaRPr lang="pt-BR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31DD55B1-FB51-CF84-55A2-BBBC9163D750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57"/>
          <a:stretch>
            <a:fillRect/>
          </a:stretch>
        </p:blipFill>
        <p:spPr bwMode="auto">
          <a:xfrm>
            <a:off x="0" y="1"/>
            <a:ext cx="12204000" cy="1429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09278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9E506C-229A-9F86-BFE0-E68BBC441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275BB24-ABE1-91AC-FF54-7A66E702F3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99CCCB0-CF75-1599-7FC0-CFEA4295C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38F08-08B7-4030-942B-C882A8C2A891}" type="datetimeFigureOut">
              <a:rPr lang="pt-BR" smtClean="0"/>
              <a:t>20/05/2026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271BC74-4305-6AB9-F016-A1844F8B2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BC3E123-54AA-12DD-FBF5-18FDD9B59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AD7D6-1707-420C-AF88-76D6DAE8A8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7461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B3DE1F1-AC59-DF89-98A6-BC6DECD65F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7485AA0-6DB6-12F0-A593-749D6833ED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C3F7685-F0F3-EEF9-469B-87FB18EE8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38F08-08B7-4030-942B-C882A8C2A891}" type="datetimeFigureOut">
              <a:rPr lang="pt-BR" smtClean="0"/>
              <a:t>20/05/2026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D093E0D-D92E-5C55-08F2-019C7085B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E2E89D8-DB1B-F75F-F3E5-936731F77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AD7D6-1707-420C-AF88-76D6DAE8A8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6071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604DE09F-357D-2C2C-222F-50A9FDCB6FF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1055" y="6112041"/>
            <a:ext cx="2360945" cy="75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067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99D85A-B6F6-1E3D-AA13-FF4111973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E2BD437-163A-42A4-17DE-38F0B42D55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FB90560-233F-4DC3-1EFA-B16F2D026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38F08-08B7-4030-942B-C882A8C2A891}" type="datetimeFigureOut">
              <a:rPr lang="pt-BR" smtClean="0"/>
              <a:t>20/05/2026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F234F77-6C46-FA15-92CF-1A115C32D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259E390-7AB6-0E8F-E875-E0F3443FF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AD7D6-1707-420C-AF88-76D6DAE8A8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5255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5CC80A-2D6C-1BF5-2088-9874596663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4DDA65F-D081-D8B4-144C-AEE62CE8A9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A630EF6-8CB1-65CB-9EF6-809FEE9071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1ED437C-A013-D1CC-CAFC-4C1A40D40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38F08-08B7-4030-942B-C882A8C2A891}" type="datetimeFigureOut">
              <a:rPr lang="pt-BR" smtClean="0"/>
              <a:t>20/05/2026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D43EEF5-5364-D071-37B1-85BF9177D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FF04069-B5AE-4510-C9F7-7B4599BA4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AD7D6-1707-420C-AF88-76D6DAE8A8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1987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E53011-8158-2EB4-4576-562FEBEA2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93F6301-DBA9-9628-8FDA-D6592FB50C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A8E5BED-43F3-5210-9DF1-8D3F54FAC4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5567786B-7D02-5FB8-5AEA-B7F64DDB03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784903B7-AD49-1BA3-8495-342174193F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9776BB03-056F-5C1D-6BE4-687617460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38F08-08B7-4030-942B-C882A8C2A891}" type="datetimeFigureOut">
              <a:rPr lang="pt-BR" smtClean="0"/>
              <a:t>20/05/2026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EEB0C4E9-D524-91A7-8131-03026D6C5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81F08456-D552-5EF4-DE0F-9FC206FF9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AD7D6-1707-420C-AF88-76D6DAE8A8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9761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3A51ED-BFFB-D4D9-20B2-6A4A37003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A2B5ED2F-D656-BADC-8FF6-6078B02D7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38F08-08B7-4030-942B-C882A8C2A891}" type="datetimeFigureOut">
              <a:rPr lang="pt-BR" smtClean="0"/>
              <a:t>20/05/2026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B91240B-B057-B65D-DAC2-31B219297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2CFF9A6-5112-FF36-3A18-EBA2FD671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AD7D6-1707-420C-AF88-76D6DAE8A8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2647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D9650AFA-FEBF-DCAC-6181-DC31F46F2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38F08-08B7-4030-942B-C882A8C2A891}" type="datetimeFigureOut">
              <a:rPr lang="pt-BR" smtClean="0"/>
              <a:t>20/05/2026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06E9E000-DC8A-C537-972C-44A45FB86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F0EFF8C-EECA-71F7-01EE-0D2955316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AD7D6-1707-420C-AF88-76D6DAE8A86E}" type="slidenum">
              <a:rPr lang="pt-BR" smtClean="0"/>
              <a:t>‹nº›</a:t>
            </a:fld>
            <a:endParaRPr lang="pt-BR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3D92CB61-D4D3-2460-3BDE-02B6074BE9F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1055" y="6112041"/>
            <a:ext cx="2360945" cy="75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6331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79253C-C898-1E91-0FB5-8FC4BAD8E0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4FF0A68-7D44-C3EB-C588-60F99BC997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4328BC1-CD7E-AB1C-6B6D-72E288FD5E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ED01BFD-61CC-61CA-CEE7-D411C6E76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38F08-08B7-4030-942B-C882A8C2A891}" type="datetimeFigureOut">
              <a:rPr lang="pt-BR" smtClean="0"/>
              <a:t>20/05/2026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A28DD67-6B04-A2AA-9C84-AAB8A28BD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BA690C2-3307-3CA9-7F72-89787D454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AD7D6-1707-420C-AF88-76D6DAE8A8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1152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4F05A6-AE71-2EDE-0ED1-D4A88854FE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8532C81A-817A-180C-10BA-52CCD45D2B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A76B5F2-B9B7-BB09-F141-F7147FC89B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566515F-5C7A-D122-8247-480100BEC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38F08-08B7-4030-942B-C882A8C2A891}" type="datetimeFigureOut">
              <a:rPr lang="pt-BR" smtClean="0"/>
              <a:t>20/05/2026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8579135-5DF2-1A98-ACAE-0CA55D1FC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0D1421C-6DE8-46EF-99F9-0DC4E9FFD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AD7D6-1707-420C-AF88-76D6DAE8A8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9055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87BC1809-AF69-5F65-C858-AAC99682AD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7FC969C-C905-B3DB-DF5D-D73A3B5B02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2C1B82B-333F-5FFF-1EB5-F806F1D139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438F08-08B7-4030-942B-C882A8C2A891}" type="datetimeFigureOut">
              <a:rPr lang="pt-BR" smtClean="0"/>
              <a:t>20/05/2026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B7BC119-9F36-9DDE-BE8E-3BA89BDF34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AE244A7-08AC-30E9-1F87-33E6D9E0AA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1AD7D6-1707-420C-AF88-76D6DAE8A8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702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93663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0EB360D4-2CD1-1CDF-D7DF-20F5E34B93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239" y="273243"/>
            <a:ext cx="3924000" cy="489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1330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3C1DF7-FF91-6FAF-D987-B473D13579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>
            <a:extLst>
              <a:ext uri="{FF2B5EF4-FFF2-40B4-BE49-F238E27FC236}">
                <a16:creationId xmlns:a16="http://schemas.microsoft.com/office/drawing/2014/main" id="{21391C66-8119-81C3-19A7-7EBD8A98B4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239" y="273243"/>
            <a:ext cx="3924000" cy="489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4587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7A56BB-4503-A1DC-D661-E24C1E774C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6BCC7AA8-758F-648C-7DD6-A269F05F4E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239" y="273243"/>
            <a:ext cx="3924000" cy="489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5464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755E96-6157-615F-9409-212513D66D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E0B7AD4-F52D-AAE7-09D7-4FC73C5C74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239" y="273243"/>
            <a:ext cx="3924000" cy="489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634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C7ADE-D1C1-1FB8-B17B-0749F3EEB8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1B128381-C344-E869-8B5B-8C0B018D31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239" y="273243"/>
            <a:ext cx="3924000" cy="489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841726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6b6bddc-dc0f-46f7-96ff-be4b9671ef95">
      <Terms xmlns="http://schemas.microsoft.com/office/infopath/2007/PartnerControls"/>
    </lcf76f155ced4ddcb4097134ff3c332f>
    <TaxCatchAll xmlns="c4e9f251-f4de-41d5-878a-f8d5a0d0143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E8161FAC31093F41B692D2D387B9DD6C" ma:contentTypeVersion="15" ma:contentTypeDescription="Crie um novo documento." ma:contentTypeScope="" ma:versionID="e9309a2188face2613d2d234c1578cf8">
  <xsd:schema xmlns:xsd="http://www.w3.org/2001/XMLSchema" xmlns:xs="http://www.w3.org/2001/XMLSchema" xmlns:p="http://schemas.microsoft.com/office/2006/metadata/properties" xmlns:ns2="b6b6bddc-dc0f-46f7-96ff-be4b9671ef95" xmlns:ns3="c4e9f251-f4de-41d5-878a-f8d5a0d01431" targetNamespace="http://schemas.microsoft.com/office/2006/metadata/properties" ma:root="true" ma:fieldsID="84865d7a44d54a6adf9fad006abbeb03" ns2:_="" ns3:_="">
    <xsd:import namespace="b6b6bddc-dc0f-46f7-96ff-be4b9671ef95"/>
    <xsd:import namespace="c4e9f251-f4de-41d5-878a-f8d5a0d0143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b6bddc-dc0f-46f7-96ff-be4b9671ef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Marcações de imagem" ma:readOnly="false" ma:fieldId="{5cf76f15-5ced-4ddc-b409-7134ff3c332f}" ma:taxonomyMulti="true" ma:sspId="143de60c-575b-4c62-9f62-591ff79d3e1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0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e9f251-f4de-41d5-878a-f8d5a0d01431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bef5f365-5257-4d07-a58c-efc04850bbfa}" ma:internalName="TaxCatchAll" ma:showField="CatchAllData" ma:web="c4e9f251-f4de-41d5-878a-f8d5a0d0143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20650F9-08F0-4F8F-8FB5-6E8F1EECFE8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DC41422-444F-4D5E-BB35-AE94609F4DFA}">
  <ds:schemaRefs>
    <ds:schemaRef ds:uri="http://schemas.microsoft.com/office/2006/metadata/properties"/>
    <ds:schemaRef ds:uri="http://schemas.microsoft.com/office/infopath/2007/PartnerControls"/>
    <ds:schemaRef ds:uri="b6b6bddc-dc0f-46f7-96ff-be4b9671ef95"/>
    <ds:schemaRef ds:uri="c4e9f251-f4de-41d5-878a-f8d5a0d01431"/>
  </ds:schemaRefs>
</ds:datastoreItem>
</file>

<file path=customXml/itemProps3.xml><?xml version="1.0" encoding="utf-8"?>
<ds:datastoreItem xmlns:ds="http://schemas.openxmlformats.org/officeDocument/2006/customXml" ds:itemID="{7638FAF6-0CD1-47A3-AD17-0CBE6A47BD9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6b6bddc-dc0f-46f7-96ff-be4b9671ef95"/>
    <ds:schemaRef ds:uri="c4e9f251-f4de-41d5-878a-f8d5a0d0143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Andre Luiz Franco Sampaio</dc:creator>
  <cp:lastModifiedBy>Andre Luiz Franco Sampaio</cp:lastModifiedBy>
  <cp:revision>2</cp:revision>
  <dcterms:created xsi:type="dcterms:W3CDTF">2026-05-18T11:36:51Z</dcterms:created>
  <dcterms:modified xsi:type="dcterms:W3CDTF">2026-05-20T16:49:20Z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0x010100E8161FAC31093F41B692D2D387B9DD6C</vt:lpwstr>
  </property>
  <property fmtid="{D5CDD505-2E9C-101B-9397-08002B2CF9AE}" pid="3" name="MediaServiceImageTags">
    <vt:lpwstr/>
  </property>
</Properties>
</file>