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72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 Luiz Franco Sampaio" userId="b2a988c4-8ef4-4cec-becf-db11160142d1" providerId="ADAL" clId="{00B41D80-474D-41C1-B374-BB2776F58C01}"/>
    <pc:docChg chg="addSld delSld">
      <pc:chgData name="Andre Luiz Franco Sampaio" userId="b2a988c4-8ef4-4cec-becf-db11160142d1" providerId="ADAL" clId="{00B41D80-474D-41C1-B374-BB2776F58C01}" dt="2026-05-18T12:54:22.309" v="5" actId="680"/>
      <pc:docMkLst>
        <pc:docMk/>
      </pc:docMkLst>
      <pc:sldChg chg="new">
        <pc:chgData name="Andre Luiz Franco Sampaio" userId="b2a988c4-8ef4-4cec-becf-db11160142d1" providerId="ADAL" clId="{00B41D80-474D-41C1-B374-BB2776F58C01}" dt="2026-05-18T12:54:22.309" v="5" actId="680"/>
        <pc:sldMkLst>
          <pc:docMk/>
          <pc:sldMk cId="3569134480" sldId="257"/>
        </pc:sldMkLst>
      </pc:sldChg>
      <pc:sldChg chg="del">
        <pc:chgData name="Andre Luiz Franco Sampaio" userId="b2a988c4-8ef4-4cec-becf-db11160142d1" providerId="ADAL" clId="{00B41D80-474D-41C1-B374-BB2776F58C01}" dt="2026-05-18T12:54:18.039" v="0" actId="47"/>
        <pc:sldMkLst>
          <pc:docMk/>
          <pc:sldMk cId="2391330711" sldId="263"/>
        </pc:sldMkLst>
      </pc:sldChg>
      <pc:sldChg chg="del">
        <pc:chgData name="Andre Luiz Franco Sampaio" userId="b2a988c4-8ef4-4cec-becf-db11160142d1" providerId="ADAL" clId="{00B41D80-474D-41C1-B374-BB2776F58C01}" dt="2026-05-18T12:54:19.471" v="3" actId="47"/>
        <pc:sldMkLst>
          <pc:docMk/>
          <pc:sldMk cId="936634848" sldId="264"/>
        </pc:sldMkLst>
      </pc:sldChg>
      <pc:sldChg chg="del">
        <pc:chgData name="Andre Luiz Franco Sampaio" userId="b2a988c4-8ef4-4cec-becf-db11160142d1" providerId="ADAL" clId="{00B41D80-474D-41C1-B374-BB2776F58C01}" dt="2026-05-18T12:54:18.311" v="1" actId="47"/>
        <pc:sldMkLst>
          <pc:docMk/>
          <pc:sldMk cId="3274587198" sldId="265"/>
        </pc:sldMkLst>
      </pc:sldChg>
      <pc:sldChg chg="del">
        <pc:chgData name="Andre Luiz Franco Sampaio" userId="b2a988c4-8ef4-4cec-becf-db11160142d1" providerId="ADAL" clId="{00B41D80-474D-41C1-B374-BB2776F58C01}" dt="2026-05-18T12:54:18.962" v="2" actId="47"/>
        <pc:sldMkLst>
          <pc:docMk/>
          <pc:sldMk cId="1325464303" sldId="266"/>
        </pc:sldMkLst>
      </pc:sldChg>
      <pc:sldChg chg="del">
        <pc:chgData name="Andre Luiz Franco Sampaio" userId="b2a988c4-8ef4-4cec-becf-db11160142d1" providerId="ADAL" clId="{00B41D80-474D-41C1-B374-BB2776F58C01}" dt="2026-05-18T12:54:20.124" v="4" actId="47"/>
        <pc:sldMkLst>
          <pc:docMk/>
          <pc:sldMk cId="1248417265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rgbClr val="0172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C44A46-9044-6AE2-D37E-12D00557A0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3964A28-332D-7AF3-E1E9-A990415973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885FFEE-6F94-4785-D967-D03FFBFCA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A3EB681-244F-9E66-1E57-83F2D7507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3EB4B15-3224-AEDE-BDEC-19B6D8F05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31DD55B1-FB51-CF84-55A2-BBBC9163D75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57"/>
          <a:stretch>
            <a:fillRect/>
          </a:stretch>
        </p:blipFill>
        <p:spPr bwMode="auto">
          <a:xfrm>
            <a:off x="0" y="1"/>
            <a:ext cx="12204000" cy="1429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9278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9E506C-229A-9F86-BFE0-E68BBC441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275BB24-ABE1-91AC-FF54-7A66E702F3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99CCCB0-CF75-1599-7FC0-CFEA4295C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271BC74-4305-6AB9-F016-A1844F8B2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BC3E123-54AA-12DD-FBF5-18FDD9B59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746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B3DE1F1-AC59-DF89-98A6-BC6DECD65F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7485AA0-6DB6-12F0-A593-749D6833ED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C3F7685-F0F3-EEF9-469B-87FB18EE8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D093E0D-D92E-5C55-08F2-019C7085B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2E89D8-DB1B-F75F-F3E5-936731F77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6071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604DE09F-357D-2C2C-222F-50A9FDCB6F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055" y="6112041"/>
            <a:ext cx="2360945" cy="75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06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99D85A-B6F6-1E3D-AA13-FF4111973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E2BD437-163A-42A4-17DE-38F0B42D5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FB90560-233F-4DC3-1EFA-B16F2D02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F234F77-6C46-FA15-92CF-1A115C32D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259E390-7AB6-0E8F-E875-E0F3443FF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525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5CC80A-2D6C-1BF5-2088-987459666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DDA65F-D081-D8B4-144C-AEE62CE8A9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A630EF6-8CB1-65CB-9EF6-809FEE9071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1ED437C-A013-D1CC-CAFC-4C1A40D40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D43EEF5-5364-D071-37B1-85BF9177D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FF04069-B5AE-4510-C9F7-7B4599BA4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1987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E53011-8158-2EB4-4576-562FEBEA2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93F6301-DBA9-9628-8FDA-D6592FB50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A8E5BED-43F3-5210-9DF1-8D3F54FAC4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567786B-7D02-5FB8-5AEA-B7F64DDB03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84903B7-AD49-1BA3-8495-342174193F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776BB03-056F-5C1D-6BE4-687617460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EB0C4E9-D524-91A7-8131-03026D6C5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81F08456-D552-5EF4-DE0F-9FC206FF9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9761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3A51ED-BFFB-D4D9-20B2-6A4A37003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2B5ED2F-D656-BADC-8FF6-6078B02D7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B91240B-B057-B65D-DAC2-31B219297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2CFF9A6-5112-FF36-3A18-EBA2FD671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264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D9650AFA-FEBF-DCAC-6181-DC31F46F2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6E9E000-DC8A-C537-972C-44A45FB86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F0EFF8C-EECA-71F7-01EE-0D2955316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3D92CB61-D4D3-2460-3BDE-02B6074BE9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055" y="6112041"/>
            <a:ext cx="2360945" cy="75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331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79253C-C898-1E91-0FB5-8FC4BAD8E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FF0A68-7D44-C3EB-C588-60F99BC99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4328BC1-CD7E-AB1C-6B6D-72E288FD5E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ED01BFD-61CC-61CA-CEE7-D411C6E76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A28DD67-6B04-A2AA-9C84-AAB8A28BD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BA690C2-3307-3CA9-7F72-89787D45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1152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F05A6-AE71-2EDE-0ED1-D4A88854F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532C81A-817A-180C-10BA-52CCD45D2B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A76B5F2-B9B7-BB09-F141-F7147FC89B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566515F-5C7A-D122-8247-480100BEC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38F08-08B7-4030-942B-C882A8C2A891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8579135-5DF2-1A98-ACAE-0CA55D1FC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0D1421C-6DE8-46EF-99F9-0DC4E9FFD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055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7BC1809-AF69-5F65-C858-AAC99682A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FC969C-C905-B3DB-DF5D-D73A3B5B0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2C1B82B-333F-5FFF-1EB5-F806F1D139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438F08-08B7-4030-942B-C882A8C2A891}" type="datetimeFigureOut">
              <a:rPr lang="pt-BR" smtClean="0"/>
              <a:t>18/05/2026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B7BC119-9F36-9DDE-BE8E-3BA89BDF34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AE244A7-08AC-30E9-1F87-33E6D9E0AA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1AD7D6-1707-420C-AF88-76D6DAE8A8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70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3663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1344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8161FAC31093F41B692D2D387B9DD6C" ma:contentTypeVersion="15" ma:contentTypeDescription="Crie um novo documento." ma:contentTypeScope="" ma:versionID="e9309a2188face2613d2d234c1578cf8">
  <xsd:schema xmlns:xsd="http://www.w3.org/2001/XMLSchema" xmlns:xs="http://www.w3.org/2001/XMLSchema" xmlns:p="http://schemas.microsoft.com/office/2006/metadata/properties" xmlns:ns2="b6b6bddc-dc0f-46f7-96ff-be4b9671ef95" xmlns:ns3="c4e9f251-f4de-41d5-878a-f8d5a0d01431" targetNamespace="http://schemas.microsoft.com/office/2006/metadata/properties" ma:root="true" ma:fieldsID="84865d7a44d54a6adf9fad006abbeb03" ns2:_="" ns3:_="">
    <xsd:import namespace="b6b6bddc-dc0f-46f7-96ff-be4b9671ef95"/>
    <xsd:import namespace="c4e9f251-f4de-41d5-878a-f8d5a0d014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b6bddc-dc0f-46f7-96ff-be4b9671ef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143de60c-575b-4c62-9f62-591ff79d3e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e9f251-f4de-41d5-878a-f8d5a0d0143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ef5f365-5257-4d07-a58c-efc04850bbfa}" ma:internalName="TaxCatchAll" ma:showField="CatchAllData" ma:web="c4e9f251-f4de-41d5-878a-f8d5a0d014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b6bddc-dc0f-46f7-96ff-be4b9671ef95">
      <Terms xmlns="http://schemas.microsoft.com/office/infopath/2007/PartnerControls"/>
    </lcf76f155ced4ddcb4097134ff3c332f>
    <TaxCatchAll xmlns="c4e9f251-f4de-41d5-878a-f8d5a0d01431" xsi:nil="true"/>
  </documentManagement>
</p:properties>
</file>

<file path=customXml/itemProps1.xml><?xml version="1.0" encoding="utf-8"?>
<ds:datastoreItem xmlns:ds="http://schemas.openxmlformats.org/officeDocument/2006/customXml" ds:itemID="{7638FAF6-0CD1-47A3-AD17-0CBE6A47BD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b6bddc-dc0f-46f7-96ff-be4b9671ef95"/>
    <ds:schemaRef ds:uri="c4e9f251-f4de-41d5-878a-f8d5a0d014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0650F9-08F0-4F8F-8FB5-6E8F1EECFE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C41422-444F-4D5E-BB35-AE94609F4DFA}">
  <ds:schemaRefs>
    <ds:schemaRef ds:uri="http://schemas.microsoft.com/office/2006/metadata/properties"/>
    <ds:schemaRef ds:uri="http://schemas.microsoft.com/office/infopath/2007/PartnerControls"/>
    <ds:schemaRef ds:uri="b6b6bddc-dc0f-46f7-96ff-be4b9671ef95"/>
    <ds:schemaRef ds:uri="c4e9f251-f4de-41d5-878a-f8d5a0d0143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 Luiz Franco Sampaio</dc:creator>
  <cp:lastModifiedBy>Andre Luiz Franco Sampaio</cp:lastModifiedBy>
  <cp:revision>3</cp:revision>
  <dcterms:created xsi:type="dcterms:W3CDTF">2026-05-18T11:36:51Z</dcterms:created>
  <dcterms:modified xsi:type="dcterms:W3CDTF">2026-05-18T12:54:25Z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0x010100E8161FAC31093F41B692D2D387B9DD6C</vt:lpwstr>
  </property>
  <property fmtid="{D5CDD505-2E9C-101B-9397-08002B2CF9AE}" pid="3" name="MediaServiceImageTags">
    <vt:lpwstr/>
  </property>
</Properties>
</file>